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sldIdLst>
    <p:sldId id="256" r:id="rId5"/>
    <p:sldId id="351" r:id="rId6"/>
    <p:sldId id="261" r:id="rId7"/>
    <p:sldId id="263" r:id="rId8"/>
    <p:sldId id="265" r:id="rId9"/>
    <p:sldId id="262" r:id="rId10"/>
    <p:sldId id="266" r:id="rId11"/>
    <p:sldId id="267" r:id="rId12"/>
    <p:sldId id="269" r:id="rId13"/>
    <p:sldId id="274" r:id="rId14"/>
    <p:sldId id="276" r:id="rId15"/>
    <p:sldId id="278" r:id="rId16"/>
    <p:sldId id="279" r:id="rId17"/>
    <p:sldId id="281" r:id="rId18"/>
    <p:sldId id="282" r:id="rId19"/>
    <p:sldId id="284" r:id="rId20"/>
    <p:sldId id="286" r:id="rId21"/>
    <p:sldId id="287" r:id="rId22"/>
    <p:sldId id="289" r:id="rId23"/>
    <p:sldId id="288" r:id="rId24"/>
    <p:sldId id="290" r:id="rId25"/>
    <p:sldId id="292" r:id="rId26"/>
    <p:sldId id="295" r:id="rId27"/>
    <p:sldId id="297" r:id="rId28"/>
    <p:sldId id="299" r:id="rId29"/>
    <p:sldId id="303" r:id="rId30"/>
    <p:sldId id="306" r:id="rId31"/>
    <p:sldId id="310" r:id="rId32"/>
    <p:sldId id="311" r:id="rId33"/>
    <p:sldId id="312" r:id="rId34"/>
    <p:sldId id="313" r:id="rId35"/>
    <p:sldId id="315" r:id="rId36"/>
    <p:sldId id="316" r:id="rId37"/>
    <p:sldId id="326" r:id="rId38"/>
    <p:sldId id="328" r:id="rId39"/>
    <p:sldId id="330" r:id="rId40"/>
    <p:sldId id="333" r:id="rId41"/>
    <p:sldId id="294" r:id="rId42"/>
    <p:sldId id="338" r:id="rId43"/>
    <p:sldId id="341" r:id="rId44"/>
    <p:sldId id="344" r:id="rId45"/>
    <p:sldId id="343" r:id="rId46"/>
    <p:sldId id="348" r:id="rId47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ustomXml" Target="../customXml/item4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7C14A1-4ABF-E942-9A08-3EC9D68A55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1326DE-06F2-1A25-F478-5F61FD0C56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0A6F28E-7487-4782-8D18-78FE94644BC2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CBECBF7-B294-7818-07CA-5EE97607E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227D9F3-E055-EBC9-CD15-E2F039443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87BC1-A629-0F27-5670-3B093FEC80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3AE2B-EA21-B80C-C181-F7E960EAD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0AC97D4-0862-4EE1-9C1D-28594B34AE2D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A99EF48-07BB-E87A-8C21-85271FF8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33BF7A5-B883-442A-FF45-B2B0CA70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CDFC0A85-5AE9-4E61-A4F9-E9FAE50BB9B1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196061-8322-2372-1FB1-C254E85F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F0C2A8-898B-4425-2BB6-DB5B0F9F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fld id="{F5D24B5E-CFB6-403C-ADF7-0BBDE51BE8B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77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3CBB6-10B9-358E-0677-7913EE23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D518C-3CE5-49B7-9996-494E9DA8E9BE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15D3208-EEB6-2DEA-BD37-E9F63785F2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54A1376-F07D-415A-A07E-C07912BBB0AD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2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70FA2-60EA-F04C-AA56-5480739D2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78128-EB3D-4096-B373-F37A426497F3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5F18F2-5584-C78F-F16A-9252B433C7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6824C7D-6D47-43F6-ADD7-B63E521A7A6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62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8EEE-39EC-B3E1-AD05-CBDE1837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8FF80-9A0B-4F90-9D9A-5D85B2743D4D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BB2DE7-AA96-314F-D279-AD932FD09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2ECA1D3-CE0F-475D-9F71-698771D6F92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59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9EE60-E543-6704-CAEB-1FC4563B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80B3F-947E-4BFE-8F5C-A6CC4A3223A5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FFB232C-58C0-AF8A-E67B-7524F4A87E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1477A2-E5D7-4029-AE50-1D4B6D0749D9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55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494FA05-0512-E967-16A3-2F20F346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1A9D5-2C74-463C-90C0-C8EDADB6A42E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62FFF-3133-B746-F53A-43B6A77277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04DFC8-7D79-408B-931D-1741C0B27DF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16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EB991A7-003B-F141-37FF-D48176DE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9EC2C-EE75-4794-8BBA-234AE54EFD22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97124E5-AA49-83E5-F3FF-1F06D6962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DC7941-07B1-40CF-A4C8-1DE38C222BC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06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E954C2D-FD1C-54DD-8B6D-CDF0A022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2B736-2FD1-4DF7-B4D0-C5B92F85BD06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13033F4-3B80-0DA1-F802-15D29669E9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2865C2-714C-4A4E-BABA-8B2338771C8E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69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5838FAA-975B-B625-09E7-13CB56DE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07AABF-A911-4658-B6D6-B62031E10D1E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ABE190C-1868-7F08-3803-BF0096D0CB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470F02-1682-4D7D-A843-DCBD3E14921A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001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0F31C1-52BD-ABD9-6F2B-94274191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5C2DC-689B-4CBC-BEB4-8CD52F38C984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A90C9-F84C-07F7-8130-0FF5A1C18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86277E-7F08-4069-92A6-945BA570404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77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C68AE83-7EC6-A190-AD14-FA8D80C5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173DC-ECB9-4729-8859-BEB384F687FA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9ED4D-7111-F7C7-4C15-FA9C0A922C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342DCD-7FFC-4A9A-8A40-CE23511E9CB4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64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>
            <a:extLst>
              <a:ext uri="{FF2B5EF4-FFF2-40B4-BE49-F238E27FC236}">
                <a16:creationId xmlns:a16="http://schemas.microsoft.com/office/drawing/2014/main" id="{6419966D-96A3-D08D-BBBC-24A8FAD075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1025CE6C-63C1-2772-849B-4461768DB78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19DE06E9-4981-BFB4-B892-2A96A0DE80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EBF2E-8EAF-CAE9-25C3-7FF973C80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E249C6-B905-41C3-AE02-974398567A71}" type="datetimeFigureOut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A427D-5EFF-25C0-28E3-3D82BECE4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35375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7F7F7F"/>
                </a:solidFill>
              </a:defRPr>
            </a:lvl1pPr>
          </a:lstStyle>
          <a:p>
            <a:fld id="{41AE5035-BE92-4EDE-981C-EEBF254E69A0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2CA34C8B-55BB-B8DE-CCAB-16DE29A69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12875"/>
            <a:ext cx="7772400" cy="1439863"/>
          </a:xfrm>
        </p:spPr>
        <p:txBody>
          <a:bodyPr/>
          <a:lstStyle/>
          <a:p>
            <a:pPr eaLnBrk="1" hangingPunct="1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新人週報</a:t>
            </a:r>
          </a:p>
        </p:txBody>
      </p:sp>
      <p:sp>
        <p:nvSpPr>
          <p:cNvPr id="3075" name="文字方塊 1">
            <a:extLst>
              <a:ext uri="{FF2B5EF4-FFF2-40B4-BE49-F238E27FC236}">
                <a16:creationId xmlns:a16="http://schemas.microsoft.com/office/drawing/2014/main" id="{8417523E-6149-0276-9925-F286A2707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6475413"/>
            <a:ext cx="165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撰寫人</a:t>
            </a:r>
            <a:r>
              <a:rPr lang="en-US" altLang="zh-TW" sz="18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魏子鈞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AFFFEDF5-0535-887A-96D4-241A4D56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12291" name="內容版面配置區 3">
            <a:extLst>
              <a:ext uri="{FF2B5EF4-FFF2-40B4-BE49-F238E27FC236}">
                <a16:creationId xmlns:a16="http://schemas.microsoft.com/office/drawing/2014/main" id="{42EB0166-4C8A-6E0D-1DC7-73443863F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66863"/>
            <a:ext cx="4257675" cy="4598987"/>
          </a:xfrm>
        </p:spPr>
        <p:txBody>
          <a:bodyPr/>
          <a:lstStyle/>
          <a:p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Press Vented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2TV2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purge &amp; vented</a:t>
            </a:r>
          </a:p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記得將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N2 Manual valve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 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292" name="文字版面配置區 4">
            <a:extLst>
              <a:ext uri="{FF2B5EF4-FFF2-40B4-BE49-F238E27FC236}">
                <a16:creationId xmlns:a16="http://schemas.microsoft.com/office/drawing/2014/main" id="{7265D4A2-4D91-202B-2E12-1EC0D4F6D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3" name="內容版面配置區 1">
            <a:extLst>
              <a:ext uri="{FF2B5EF4-FFF2-40B4-BE49-F238E27FC236}">
                <a16:creationId xmlns:a16="http://schemas.microsoft.com/office/drawing/2014/main" id="{25CA8086-A2C3-DE50-C186-031EDE79E8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2303462"/>
          </a:xfrm>
        </p:spPr>
      </p:pic>
      <p:pic>
        <p:nvPicPr>
          <p:cNvPr id="12294" name="內容版面配置區 2">
            <a:extLst>
              <a:ext uri="{FF2B5EF4-FFF2-40B4-BE49-F238E27FC236}">
                <a16:creationId xmlns:a16="http://schemas.microsoft.com/office/drawing/2014/main" id="{1A8A5DC4-9C86-E0BF-6F51-D740A9266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862388"/>
            <a:ext cx="4041775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98843980-BF63-C67B-8621-72E3F4CB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13315" name="內容版面配置區 3">
            <a:extLst>
              <a:ext uri="{FF2B5EF4-FFF2-40B4-BE49-F238E27FC236}">
                <a16:creationId xmlns:a16="http://schemas.microsoft.com/office/drawing/2014/main" id="{BECFB325-8214-1B5C-9F63-7DB5F3CB9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Bushing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的水路關閉，先關入水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(Water in)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再關出水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(Water out)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16" name="文字版面配置區 4">
            <a:extLst>
              <a:ext uri="{FF2B5EF4-FFF2-40B4-BE49-F238E27FC236}">
                <a16:creationId xmlns:a16="http://schemas.microsoft.com/office/drawing/2014/main" id="{8544A72D-071A-ED83-60E9-F872B4A57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7" name="內容版面配置區 1">
            <a:extLst>
              <a:ext uri="{FF2B5EF4-FFF2-40B4-BE49-F238E27FC236}">
                <a16:creationId xmlns:a16="http://schemas.microsoft.com/office/drawing/2014/main" id="{9402CD04-E5F2-0C65-66B4-DF10FCA9A0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94BAAF99-F265-4B1E-085B-0F9F997F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14339" name="內容版面配置區 3">
            <a:extLst>
              <a:ext uri="{FF2B5EF4-FFF2-40B4-BE49-F238E27FC236}">
                <a16:creationId xmlns:a16="http://schemas.microsoft.com/office/drawing/2014/main" id="{E681CF8F-AFD0-8885-18FE-E731D8C6F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將外殼螺絲鬆開拆開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有一顆螺絲較短，記得不要鎖錯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340" name="文字版面配置區 4">
            <a:extLst>
              <a:ext uri="{FF2B5EF4-FFF2-40B4-BE49-F238E27FC236}">
                <a16:creationId xmlns:a16="http://schemas.microsoft.com/office/drawing/2014/main" id="{C09790B5-7082-E2EB-FE24-F15018B17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41" name="內容版面配置區 2">
            <a:extLst>
              <a:ext uri="{FF2B5EF4-FFF2-40B4-BE49-F238E27FC236}">
                <a16:creationId xmlns:a16="http://schemas.microsoft.com/office/drawing/2014/main" id="{5CBB304C-4199-E05A-267D-8E39E607F1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2303462"/>
          </a:xfrm>
        </p:spPr>
      </p:pic>
      <p:pic>
        <p:nvPicPr>
          <p:cNvPr id="14342" name="內容版面配置區 2">
            <a:extLst>
              <a:ext uri="{FF2B5EF4-FFF2-40B4-BE49-F238E27FC236}">
                <a16:creationId xmlns:a16="http://schemas.microsoft.com/office/drawing/2014/main" id="{EA24BE74-3EA8-A6D5-4B3D-7EA9E93F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789363"/>
            <a:ext cx="404177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A13D961D-2EFC-9A5D-0A49-CBF061F0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15363" name="內容版面配置區 3">
            <a:extLst>
              <a:ext uri="{FF2B5EF4-FFF2-40B4-BE49-F238E27FC236}">
                <a16:creationId xmlns:a16="http://schemas.microsoft.com/office/drawing/2014/main" id="{9784BC57-3788-0932-142B-C09BEF33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將水路管線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,Gas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管線拆除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(vent)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364" name="文字版面配置區 4">
            <a:extLst>
              <a:ext uri="{FF2B5EF4-FFF2-40B4-BE49-F238E27FC236}">
                <a16:creationId xmlns:a16="http://schemas.microsoft.com/office/drawing/2014/main" id="{1BB8E0CF-E9E1-99E5-D7C6-8A691D4E4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5" name="內容版面配置區 1">
            <a:extLst>
              <a:ext uri="{FF2B5EF4-FFF2-40B4-BE49-F238E27FC236}">
                <a16:creationId xmlns:a16="http://schemas.microsoft.com/office/drawing/2014/main" id="{6B3BA646-8FE7-DE71-3E9B-9D24F60944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2303462"/>
          </a:xfrm>
        </p:spPr>
      </p:pic>
      <p:pic>
        <p:nvPicPr>
          <p:cNvPr id="15366" name="內容版面配置區 3">
            <a:extLst>
              <a:ext uri="{FF2B5EF4-FFF2-40B4-BE49-F238E27FC236}">
                <a16:creationId xmlns:a16="http://schemas.microsoft.com/office/drawing/2014/main" id="{36F35012-2A66-9AE2-3E04-EC3BDFE34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860800"/>
            <a:ext cx="40417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338B2947-1E71-2206-1A99-3DACA4DC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16387" name="內容版面配置區 3">
            <a:extLst>
              <a:ext uri="{FF2B5EF4-FFF2-40B4-BE49-F238E27FC236}">
                <a16:creationId xmlns:a16="http://schemas.microsoft.com/office/drawing/2014/main" id="{C54540B8-98F8-844A-A247-1235497B5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上方螺絲拆除並取下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至工作臺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有方向性，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管線方向朝右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388" name="文字版面配置區 4">
            <a:extLst>
              <a:ext uri="{FF2B5EF4-FFF2-40B4-BE49-F238E27FC236}">
                <a16:creationId xmlns:a16="http://schemas.microsoft.com/office/drawing/2014/main" id="{96AEB175-C33F-55B1-F2C6-CA45FB452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9" name="內容版面配置區 1">
            <a:extLst>
              <a:ext uri="{FF2B5EF4-FFF2-40B4-BE49-F238E27FC236}">
                <a16:creationId xmlns:a16="http://schemas.microsoft.com/office/drawing/2014/main" id="{63CDAA9A-6107-29AF-4644-B1CBDC0EFF0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0988"/>
            <a:ext cx="4032250" cy="461486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內容版面配置區 3">
            <a:extLst>
              <a:ext uri="{FF2B5EF4-FFF2-40B4-BE49-F238E27FC236}">
                <a16:creationId xmlns:a16="http://schemas.microsoft.com/office/drawing/2014/main" id="{1FB3ECE5-EFDA-7222-65F9-AF2328939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拆除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後，接上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以防殘餘氣體逸出</a:t>
            </a:r>
          </a:p>
        </p:txBody>
      </p:sp>
      <p:sp>
        <p:nvSpPr>
          <p:cNvPr id="17411" name="文字版面配置區 4">
            <a:extLst>
              <a:ext uri="{FF2B5EF4-FFF2-40B4-BE49-F238E27FC236}">
                <a16:creationId xmlns:a16="http://schemas.microsoft.com/office/drawing/2014/main" id="{3CADB9C2-D77F-C953-8A73-001AAF6BD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2" name="內容版面配置區 1">
            <a:extLst>
              <a:ext uri="{FF2B5EF4-FFF2-40B4-BE49-F238E27FC236}">
                <a16:creationId xmlns:a16="http://schemas.microsoft.com/office/drawing/2014/main" id="{03E00217-0D32-52C7-26C7-EFE8048479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7338"/>
            <a:ext cx="4032250" cy="4614862"/>
          </a:xfrm>
        </p:spPr>
      </p:pic>
      <p:sp>
        <p:nvSpPr>
          <p:cNvPr id="17413" name="標題 2">
            <a:extLst>
              <a:ext uri="{FF2B5EF4-FFF2-40B4-BE49-F238E27FC236}">
                <a16:creationId xmlns:a16="http://schemas.microsoft.com/office/drawing/2014/main" id="{8D35A895-948E-D5CE-9159-AA8FC8BD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Replace Electrode</a:t>
            </a:r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內容版面配置區 3">
            <a:extLst>
              <a:ext uri="{FF2B5EF4-FFF2-40B4-BE49-F238E27FC236}">
                <a16:creationId xmlns:a16="http://schemas.microsoft.com/office/drawing/2014/main" id="{0E66916F-6C76-E106-374B-42919281A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導線拆除並取下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Electrode</a:t>
            </a:r>
          </a:p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做動時特別注意不要讓螺絲掉至下方</a:t>
            </a:r>
          </a:p>
        </p:txBody>
      </p:sp>
      <p:sp>
        <p:nvSpPr>
          <p:cNvPr id="18435" name="文字版面配置區 4">
            <a:extLst>
              <a:ext uri="{FF2B5EF4-FFF2-40B4-BE49-F238E27FC236}">
                <a16:creationId xmlns:a16="http://schemas.microsoft.com/office/drawing/2014/main" id="{A555033F-99E9-99EB-B342-03183C73C5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6" name="內容版面配置區 1">
            <a:extLst>
              <a:ext uri="{FF2B5EF4-FFF2-40B4-BE49-F238E27FC236}">
                <a16:creationId xmlns:a16="http://schemas.microsoft.com/office/drawing/2014/main" id="{230DBA06-02FB-F4EE-0D72-E13E122CF5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7338"/>
            <a:ext cx="4032250" cy="2303462"/>
          </a:xfrm>
        </p:spPr>
      </p:pic>
      <p:pic>
        <p:nvPicPr>
          <p:cNvPr id="18437" name="內容版面配置區 1">
            <a:extLst>
              <a:ext uri="{FF2B5EF4-FFF2-40B4-BE49-F238E27FC236}">
                <a16:creationId xmlns:a16="http://schemas.microsoft.com/office/drawing/2014/main" id="{F6C6EA22-949C-D68F-16CD-34BF468E2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860800"/>
            <a:ext cx="40322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標題 2">
            <a:extLst>
              <a:ext uri="{FF2B5EF4-FFF2-40B4-BE49-F238E27FC236}">
                <a16:creationId xmlns:a16="http://schemas.microsoft.com/office/drawing/2014/main" id="{EB0FD321-E9E9-9753-96E4-DC99DDD0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Replace Electrode</a:t>
            </a:r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6301D6DE-6B8F-9366-E42B-CB2BFCBC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Electrode</a:t>
            </a:r>
            <a:endParaRPr lang="zh-TW" altLang="en-US"/>
          </a:p>
        </p:txBody>
      </p:sp>
      <p:sp>
        <p:nvSpPr>
          <p:cNvPr id="19459" name="內容版面配置區 3">
            <a:extLst>
              <a:ext uri="{FF2B5EF4-FFF2-40B4-BE49-F238E27FC236}">
                <a16:creationId xmlns:a16="http://schemas.microsoft.com/office/drawing/2014/main" id="{A0E579D4-2A86-9CFA-A185-37A915F2F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接上細導管清理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將反應造成的殘餘物吸取乾淨</a:t>
            </a:r>
          </a:p>
          <a:p>
            <a:endParaRPr lang="en-US" altLang="zh-TW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460" name="文字版面配置區 4">
            <a:extLst>
              <a:ext uri="{FF2B5EF4-FFF2-40B4-BE49-F238E27FC236}">
                <a16:creationId xmlns:a16="http://schemas.microsoft.com/office/drawing/2014/main" id="{98B309C0-9A33-6E21-6000-F20BCF15B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61" name="內容版面配置區 1">
            <a:extLst>
              <a:ext uri="{FF2B5EF4-FFF2-40B4-BE49-F238E27FC236}">
                <a16:creationId xmlns:a16="http://schemas.microsoft.com/office/drawing/2014/main" id="{83F82CB7-1BE8-C2AB-B54A-2414ED76059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49400"/>
            <a:ext cx="4032250" cy="46228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504CA6B2-8F27-0DFC-095C-905FEEC2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Clean Bushing</a:t>
            </a:r>
            <a:endParaRPr lang="zh-TW" altLang="en-US"/>
          </a:p>
        </p:txBody>
      </p:sp>
      <p:sp>
        <p:nvSpPr>
          <p:cNvPr id="20483" name="內容版面配置區 3">
            <a:extLst>
              <a:ext uri="{FF2B5EF4-FFF2-40B4-BE49-F238E27FC236}">
                <a16:creationId xmlns:a16="http://schemas.microsoft.com/office/drawing/2014/main" id="{2778D33F-F66D-3635-51E0-4E6A03849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於機台後方架子上拿取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VIISION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專用集氣罩並接上準備進行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Bushing Clean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84" name="文字版面配置區 4">
            <a:extLst>
              <a:ext uri="{FF2B5EF4-FFF2-40B4-BE49-F238E27FC236}">
                <a16:creationId xmlns:a16="http://schemas.microsoft.com/office/drawing/2014/main" id="{9C61CE93-9BAC-A2C5-2AE9-E2936C01D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5" name="內容版面配置區 2">
            <a:extLst>
              <a:ext uri="{FF2B5EF4-FFF2-40B4-BE49-F238E27FC236}">
                <a16:creationId xmlns:a16="http://schemas.microsoft.com/office/drawing/2014/main" id="{75B06003-A614-5C01-CE6B-0D93315C77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7338"/>
            <a:ext cx="4032250" cy="4614862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05763594-25D5-65BC-E85B-A463C037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Clean Bushing</a:t>
            </a:r>
            <a:endParaRPr lang="zh-TW" altLang="en-US"/>
          </a:p>
        </p:txBody>
      </p:sp>
      <p:sp>
        <p:nvSpPr>
          <p:cNvPr id="21507" name="內容版面配置區 3">
            <a:extLst>
              <a:ext uri="{FF2B5EF4-FFF2-40B4-BE49-F238E27FC236}">
                <a16:creationId xmlns:a16="http://schemas.microsoft.com/office/drawing/2014/main" id="{5180174F-5199-8D45-5A31-FFF1D5018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bushing 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coating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H2O2,IPA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擦拭乾淨</a:t>
            </a:r>
            <a:endParaRPr lang="en-US" altLang="zh-TW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作動前以防作業時間過長，必先去按一下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 VACUUM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開關</a:t>
            </a:r>
          </a:p>
        </p:txBody>
      </p:sp>
      <p:sp>
        <p:nvSpPr>
          <p:cNvPr id="21508" name="文字版面配置區 4">
            <a:extLst>
              <a:ext uri="{FF2B5EF4-FFF2-40B4-BE49-F238E27FC236}">
                <a16:creationId xmlns:a16="http://schemas.microsoft.com/office/drawing/2014/main" id="{08693DE1-B03F-881D-9573-802E93C81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9" name="內容版面配置區 1">
            <a:extLst>
              <a:ext uri="{FF2B5EF4-FFF2-40B4-BE49-F238E27FC236}">
                <a16:creationId xmlns:a16="http://schemas.microsoft.com/office/drawing/2014/main" id="{07D3E675-9602-F918-5A59-A9F7605BB9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309A5FCE-F981-F07F-7E18-FB1EB96F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報告內容</a:t>
            </a:r>
          </a:p>
        </p:txBody>
      </p:sp>
      <p:sp>
        <p:nvSpPr>
          <p:cNvPr id="4099" name="內容版面配置區 2">
            <a:extLst>
              <a:ext uri="{FF2B5EF4-FFF2-40B4-BE49-F238E27FC236}">
                <a16:creationId xmlns:a16="http://schemas.microsoft.com/office/drawing/2014/main" id="{86A216C1-255F-5BC4-75F1-B02B521E3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VIISION</a:t>
            </a:r>
            <a:r>
              <a:rPr lang="zh-TW" altLang="en-US"/>
              <a:t> </a:t>
            </a:r>
            <a:r>
              <a:rPr lang="en-US" altLang="zh-TW"/>
              <a:t>PM (Replace Source)</a:t>
            </a:r>
          </a:p>
          <a:p>
            <a:r>
              <a:rPr lang="en-US" altLang="zh-TW"/>
              <a:t>VIISION</a:t>
            </a:r>
            <a:r>
              <a:rPr lang="zh-TW" altLang="en-US"/>
              <a:t> </a:t>
            </a:r>
            <a:r>
              <a:rPr lang="en-US" altLang="zh-TW"/>
              <a:t>PM (Clean Flange)</a:t>
            </a:r>
          </a:p>
          <a:p>
            <a:r>
              <a:rPr lang="en-US" altLang="zh-TW"/>
              <a:t>VIISION PM (Clean Bushing)</a:t>
            </a:r>
          </a:p>
          <a:p>
            <a:r>
              <a:rPr lang="en-US" altLang="zh-TW"/>
              <a:t>VIISION PM (Replace Electrode)</a:t>
            </a:r>
          </a:p>
          <a:p>
            <a:r>
              <a:rPr lang="en-US" altLang="zh-TW"/>
              <a:t>VIISION PM (Beam gate)</a:t>
            </a:r>
          </a:p>
          <a:p>
            <a:r>
              <a:rPr lang="en-US" altLang="zh-TW"/>
              <a:t>VIISION PM (Clean chamber wall)</a:t>
            </a:r>
          </a:p>
          <a:p>
            <a:r>
              <a:rPr lang="en-US" altLang="zh-TW"/>
              <a:t>VIISION PM (Add Chiller Di Water)</a:t>
            </a:r>
          </a:p>
          <a:p>
            <a:endParaRPr lang="en-US" altLang="zh-TW"/>
          </a:p>
          <a:p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487B076F-0EFC-423F-DC0D-67918B50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Clean Flange</a:t>
            </a:r>
            <a:endParaRPr lang="zh-TW" altLang="en-US"/>
          </a:p>
        </p:txBody>
      </p:sp>
      <p:sp>
        <p:nvSpPr>
          <p:cNvPr id="22531" name="內容版面配置區 3">
            <a:extLst>
              <a:ext uri="{FF2B5EF4-FFF2-40B4-BE49-F238E27FC236}">
                <a16:creationId xmlns:a16="http://schemas.microsoft.com/office/drawing/2014/main" id="{C513978D-5E8B-BC5B-8FF1-2C669CFBA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H2O2,IPA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清潔，注意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O-ring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的檢查，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O-RING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有破損會造成漏</a:t>
            </a:r>
          </a:p>
        </p:txBody>
      </p:sp>
      <p:sp>
        <p:nvSpPr>
          <p:cNvPr id="22532" name="文字版面配置區 4">
            <a:extLst>
              <a:ext uri="{FF2B5EF4-FFF2-40B4-BE49-F238E27FC236}">
                <a16:creationId xmlns:a16="http://schemas.microsoft.com/office/drawing/2014/main" id="{995DF7A7-2371-1417-B61A-1156AC72C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3" name="內容版面配置區 1">
            <a:extLst>
              <a:ext uri="{FF2B5EF4-FFF2-40B4-BE49-F238E27FC236}">
                <a16:creationId xmlns:a16="http://schemas.microsoft.com/office/drawing/2014/main" id="{CAE98CE5-7ED6-758D-1DB9-44753EA7F4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D05B2C2D-9202-F47D-C66B-63C30F00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23555" name="內容版面配置區 3">
            <a:extLst>
              <a:ext uri="{FF2B5EF4-FFF2-40B4-BE49-F238E27FC236}">
                <a16:creationId xmlns:a16="http://schemas.microsoft.com/office/drawing/2014/main" id="{06A84C5C-E9C5-BC14-9E92-84CE0E3A7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Flange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裝回，左手頂住以防掉落</a:t>
            </a:r>
          </a:p>
        </p:txBody>
      </p:sp>
      <p:sp>
        <p:nvSpPr>
          <p:cNvPr id="23556" name="文字版面配置區 4">
            <a:extLst>
              <a:ext uri="{FF2B5EF4-FFF2-40B4-BE49-F238E27FC236}">
                <a16:creationId xmlns:a16="http://schemas.microsoft.com/office/drawing/2014/main" id="{ED22BF8F-83C6-2A05-4892-0EA52EFD2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7" name="內容版面配置區 2">
            <a:extLst>
              <a:ext uri="{FF2B5EF4-FFF2-40B4-BE49-F238E27FC236}">
                <a16:creationId xmlns:a16="http://schemas.microsoft.com/office/drawing/2014/main" id="{63C5E100-AF45-DDC4-8879-0D952373B7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323380EB-851E-C590-8ADB-34766A10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24579" name="內容版面配置區 3">
            <a:extLst>
              <a:ext uri="{FF2B5EF4-FFF2-40B4-BE49-F238E27FC236}">
                <a16:creationId xmlns:a16="http://schemas.microsoft.com/office/drawing/2014/main" id="{C224703B-475E-C126-492A-965D41831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將螺絲鎖上，記得有一個特別短要小心</a:t>
            </a:r>
          </a:p>
        </p:txBody>
      </p:sp>
      <p:sp>
        <p:nvSpPr>
          <p:cNvPr id="24580" name="文字版面配置區 4">
            <a:extLst>
              <a:ext uri="{FF2B5EF4-FFF2-40B4-BE49-F238E27FC236}">
                <a16:creationId xmlns:a16="http://schemas.microsoft.com/office/drawing/2014/main" id="{6214D9E3-1A45-B51F-20B1-37F071A9E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81" name="內容版面配置區 1">
            <a:extLst>
              <a:ext uri="{FF2B5EF4-FFF2-40B4-BE49-F238E27FC236}">
                <a16:creationId xmlns:a16="http://schemas.microsoft.com/office/drawing/2014/main" id="{ACCC15D5-4A17-0D3A-724C-78D169B6A0D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EB07B7CC-D2DF-7D1A-26DC-E7B244AC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25603" name="內容版面配置區 3">
            <a:extLst>
              <a:ext uri="{FF2B5EF4-FFF2-40B4-BE49-F238E27FC236}">
                <a16:creationId xmlns:a16="http://schemas.microsoft.com/office/drawing/2014/main" id="{E5B86ABC-0D70-44C3-DFDD-593F34C09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將水路接上</a:t>
            </a:r>
          </a:p>
        </p:txBody>
      </p:sp>
      <p:sp>
        <p:nvSpPr>
          <p:cNvPr id="25604" name="文字版面配置區 4">
            <a:extLst>
              <a:ext uri="{FF2B5EF4-FFF2-40B4-BE49-F238E27FC236}">
                <a16:creationId xmlns:a16="http://schemas.microsoft.com/office/drawing/2014/main" id="{6C72840B-2504-B0AE-3610-0F5631771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5" name="內容版面配置區 2">
            <a:extLst>
              <a:ext uri="{FF2B5EF4-FFF2-40B4-BE49-F238E27FC236}">
                <a16:creationId xmlns:a16="http://schemas.microsoft.com/office/drawing/2014/main" id="{CD9446A4-D1D1-3A30-1944-4CCB90081C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3324650B-2A10-C290-C4B8-A83A19CA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26627" name="內容版面配置區 3">
            <a:extLst>
              <a:ext uri="{FF2B5EF4-FFF2-40B4-BE49-F238E27FC236}">
                <a16:creationId xmlns:a16="http://schemas.microsoft.com/office/drawing/2014/main" id="{40255FF7-21AE-1781-BDFE-802A06661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將線整理過後蓋上外殼</a:t>
            </a:r>
          </a:p>
        </p:txBody>
      </p:sp>
      <p:sp>
        <p:nvSpPr>
          <p:cNvPr id="26628" name="文字版面配置區 4">
            <a:extLst>
              <a:ext uri="{FF2B5EF4-FFF2-40B4-BE49-F238E27FC236}">
                <a16:creationId xmlns:a16="http://schemas.microsoft.com/office/drawing/2014/main" id="{A7B7F8C0-6947-5697-54B7-7CABD57F6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9" name="內容版面配置區 1">
            <a:extLst>
              <a:ext uri="{FF2B5EF4-FFF2-40B4-BE49-F238E27FC236}">
                <a16:creationId xmlns:a16="http://schemas.microsoft.com/office/drawing/2014/main" id="{1D30F2B3-EDFD-C014-20FB-34A97A1AFA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5B0B14B8-1EC7-FFA3-8177-BFF58522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27651" name="內容版面配置區 3">
            <a:extLst>
              <a:ext uri="{FF2B5EF4-FFF2-40B4-BE49-F238E27FC236}">
                <a16:creationId xmlns:a16="http://schemas.microsoft.com/office/drawing/2014/main" id="{1140076B-51F9-93F6-0963-52883BAC9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將外殼螺絲鎖上</a:t>
            </a:r>
          </a:p>
        </p:txBody>
      </p:sp>
      <p:sp>
        <p:nvSpPr>
          <p:cNvPr id="27652" name="文字版面配置區 4">
            <a:extLst>
              <a:ext uri="{FF2B5EF4-FFF2-40B4-BE49-F238E27FC236}">
                <a16:creationId xmlns:a16="http://schemas.microsoft.com/office/drawing/2014/main" id="{0374C499-29C9-928F-9A17-F15398E54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653" name="內容版面配置區 1">
            <a:extLst>
              <a:ext uri="{FF2B5EF4-FFF2-40B4-BE49-F238E27FC236}">
                <a16:creationId xmlns:a16="http://schemas.microsoft.com/office/drawing/2014/main" id="{6B7D4631-125D-01CF-EFFC-78635757B8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F5FB2675-115B-3440-C2D3-0FD2CD93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28675" name="內容版面配置區 3">
            <a:extLst>
              <a:ext uri="{FF2B5EF4-FFF2-40B4-BE49-F238E27FC236}">
                <a16:creationId xmlns:a16="http://schemas.microsoft.com/office/drawing/2014/main" id="{5B868909-CB99-8DDB-0C03-452CC903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將導線復歸後即完成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Replace Source &amp; Electrode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676" name="文字版面配置區 4">
            <a:extLst>
              <a:ext uri="{FF2B5EF4-FFF2-40B4-BE49-F238E27FC236}">
                <a16:creationId xmlns:a16="http://schemas.microsoft.com/office/drawing/2014/main" id="{3BCABA81-63D4-2C05-4C9E-43B3FFEC0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677" name="內容版面配置區 1">
            <a:extLst>
              <a:ext uri="{FF2B5EF4-FFF2-40B4-BE49-F238E27FC236}">
                <a16:creationId xmlns:a16="http://schemas.microsoft.com/office/drawing/2014/main" id="{36507B29-CAC3-E219-313E-0B1F188F55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1D900FD3-1779-1D1B-FF06-634B949D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29699" name="內容版面配置區 3">
            <a:extLst>
              <a:ext uri="{FF2B5EF4-FFF2-40B4-BE49-F238E27FC236}">
                <a16:creationId xmlns:a16="http://schemas.microsoft.com/office/drawing/2014/main" id="{087B64D0-7747-2777-43A1-826CD549B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Vent beamline 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N2 manual valve open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700" name="文字版面配置區 4">
            <a:extLst>
              <a:ext uri="{FF2B5EF4-FFF2-40B4-BE49-F238E27FC236}">
                <a16:creationId xmlns:a16="http://schemas.microsoft.com/office/drawing/2014/main" id="{E743425D-D992-9CDE-544D-6EBC546CE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701" name="內容版面配置區 8">
            <a:extLst>
              <a:ext uri="{FF2B5EF4-FFF2-40B4-BE49-F238E27FC236}">
                <a16:creationId xmlns:a16="http://schemas.microsoft.com/office/drawing/2014/main" id="{4720E492-4A37-F90B-F1FE-FB9645CE41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7338"/>
            <a:ext cx="4041775" cy="2303462"/>
          </a:xfrm>
        </p:spPr>
      </p:pic>
      <p:pic>
        <p:nvPicPr>
          <p:cNvPr id="29702" name="圖片 1">
            <a:extLst>
              <a:ext uri="{FF2B5EF4-FFF2-40B4-BE49-F238E27FC236}">
                <a16:creationId xmlns:a16="http://schemas.microsoft.com/office/drawing/2014/main" id="{79129B44-ACB6-08CA-4D52-FB27B60C3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860800"/>
            <a:ext cx="40322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52EEEBF0-9EF2-8582-6A51-3F16E19F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Beam gate</a:t>
            </a:r>
            <a:endParaRPr lang="zh-TW" altLang="en-US"/>
          </a:p>
        </p:txBody>
      </p:sp>
      <p:sp>
        <p:nvSpPr>
          <p:cNvPr id="30723" name="內容版面配置區 3">
            <a:extLst>
              <a:ext uri="{FF2B5EF4-FFF2-40B4-BE49-F238E27FC236}">
                <a16:creationId xmlns:a16="http://schemas.microsoft.com/office/drawing/2014/main" id="{48A56C0A-873E-EA2E-E78B-F9418BF5C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拆除水路管線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快速接頭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724" name="文字版面配置區 4">
            <a:extLst>
              <a:ext uri="{FF2B5EF4-FFF2-40B4-BE49-F238E27FC236}">
                <a16:creationId xmlns:a16="http://schemas.microsoft.com/office/drawing/2014/main" id="{FEC87127-3930-2B77-6605-9E5AD0319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5" name="內容版面配置區 1">
            <a:extLst>
              <a:ext uri="{FF2B5EF4-FFF2-40B4-BE49-F238E27FC236}">
                <a16:creationId xmlns:a16="http://schemas.microsoft.com/office/drawing/2014/main" id="{B77918F7-B970-A451-4BD2-528F226F4A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4F827F36-BAA9-81B0-4472-B61AC170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Beam gate</a:t>
            </a:r>
            <a:endParaRPr lang="zh-TW" altLang="en-US"/>
          </a:p>
        </p:txBody>
      </p:sp>
      <p:sp>
        <p:nvSpPr>
          <p:cNvPr id="31747" name="內容版面配置區 3">
            <a:extLst>
              <a:ext uri="{FF2B5EF4-FFF2-40B4-BE49-F238E27FC236}">
                <a16:creationId xmlns:a16="http://schemas.microsoft.com/office/drawing/2014/main" id="{59BB8AB7-2671-DC0D-F0D5-8AA3A8001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將連接導線拆除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記住怎麼拆怎麼接回</a:t>
            </a:r>
          </a:p>
        </p:txBody>
      </p:sp>
      <p:sp>
        <p:nvSpPr>
          <p:cNvPr id="31748" name="文字版面配置區 4">
            <a:extLst>
              <a:ext uri="{FF2B5EF4-FFF2-40B4-BE49-F238E27FC236}">
                <a16:creationId xmlns:a16="http://schemas.microsoft.com/office/drawing/2014/main" id="{BED953B3-5863-19DC-8C90-CF763083C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9" name="內容版面配置區 3">
            <a:extLst>
              <a:ext uri="{FF2B5EF4-FFF2-40B4-BE49-F238E27FC236}">
                <a16:creationId xmlns:a16="http://schemas.microsoft.com/office/drawing/2014/main" id="{4C72BCCE-B794-7916-8B85-C53B8353F7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E985C70A-6C2F-2F99-DD43-0FBD8051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Schedule close</a:t>
            </a:r>
            <a:endParaRPr lang="zh-TW" altLang="en-US"/>
          </a:p>
        </p:txBody>
      </p:sp>
      <p:sp>
        <p:nvSpPr>
          <p:cNvPr id="5123" name="內容版面配置區 3">
            <a:extLst>
              <a:ext uri="{FF2B5EF4-FFF2-40B4-BE49-F238E27FC236}">
                <a16:creationId xmlns:a16="http://schemas.microsoft.com/office/drawing/2014/main" id="{DBBD459C-D4B2-2B04-2309-1C919E34C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先切至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level2 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schedule stop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再切至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level3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做剩餘動作</a:t>
            </a:r>
            <a:endParaRPr lang="en-US" altLang="zh-TW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24" name="文字版面配置區 4">
            <a:extLst>
              <a:ext uri="{FF2B5EF4-FFF2-40B4-BE49-F238E27FC236}">
                <a16:creationId xmlns:a16="http://schemas.microsoft.com/office/drawing/2014/main" id="{365AEBB3-CFF3-6E9F-3B76-05DB2F2E3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5" name="內容版面配置區 1">
            <a:extLst>
              <a:ext uri="{FF2B5EF4-FFF2-40B4-BE49-F238E27FC236}">
                <a16:creationId xmlns:a16="http://schemas.microsoft.com/office/drawing/2014/main" id="{B4CD3DBD-A8C3-8DE6-1ECE-3A05759F5A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F2EAC55D-07DE-D68D-8484-B7089B78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Beam gate</a:t>
            </a:r>
            <a:endParaRPr lang="zh-TW" altLang="en-US"/>
          </a:p>
        </p:txBody>
      </p:sp>
      <p:sp>
        <p:nvSpPr>
          <p:cNvPr id="32771" name="內容版面配置區 3">
            <a:extLst>
              <a:ext uri="{FF2B5EF4-FFF2-40B4-BE49-F238E27FC236}">
                <a16:creationId xmlns:a16="http://schemas.microsoft.com/office/drawing/2014/main" id="{970674CE-6E7A-5B5E-8E1B-88C424BB8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將鎖住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gate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的螺絲拆除，小心因拆除而掉落</a:t>
            </a:r>
          </a:p>
        </p:txBody>
      </p:sp>
      <p:sp>
        <p:nvSpPr>
          <p:cNvPr id="32772" name="文字版面配置區 4">
            <a:extLst>
              <a:ext uri="{FF2B5EF4-FFF2-40B4-BE49-F238E27FC236}">
                <a16:creationId xmlns:a16="http://schemas.microsoft.com/office/drawing/2014/main" id="{9D48AE3C-BFD2-DE0C-62F7-36783D280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773" name="內容版面配置區 4">
            <a:extLst>
              <a:ext uri="{FF2B5EF4-FFF2-40B4-BE49-F238E27FC236}">
                <a16:creationId xmlns:a16="http://schemas.microsoft.com/office/drawing/2014/main" id="{D23C0E24-3D71-1263-9662-2F114D015D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5F684AA6-D2CF-3D54-994D-5635BA2E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Beam gate</a:t>
            </a:r>
            <a:endParaRPr lang="zh-TW" altLang="en-US"/>
          </a:p>
        </p:txBody>
      </p:sp>
      <p:sp>
        <p:nvSpPr>
          <p:cNvPr id="33795" name="內容版面配置區 3">
            <a:extLst>
              <a:ext uri="{FF2B5EF4-FFF2-40B4-BE49-F238E27FC236}">
                <a16:creationId xmlns:a16="http://schemas.microsoft.com/office/drawing/2014/main" id="{C4104939-1BE0-6E9C-5EF4-B0812F514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gate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拆下</a:t>
            </a:r>
          </a:p>
        </p:txBody>
      </p:sp>
      <p:sp>
        <p:nvSpPr>
          <p:cNvPr id="33796" name="文字版面配置區 4">
            <a:extLst>
              <a:ext uri="{FF2B5EF4-FFF2-40B4-BE49-F238E27FC236}">
                <a16:creationId xmlns:a16="http://schemas.microsoft.com/office/drawing/2014/main" id="{7A8E9C60-0AC5-6D70-6246-05F4A89F9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797" name="內容版面配置區 3">
            <a:extLst>
              <a:ext uri="{FF2B5EF4-FFF2-40B4-BE49-F238E27FC236}">
                <a16:creationId xmlns:a16="http://schemas.microsoft.com/office/drawing/2014/main" id="{C4E045C7-5B83-3AD8-88C4-450ABFF0DD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0C7ECF11-3FB6-D109-E110-CBBA265C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Beam gate</a:t>
            </a:r>
            <a:endParaRPr lang="zh-TW" altLang="en-US"/>
          </a:p>
        </p:txBody>
      </p:sp>
      <p:sp>
        <p:nvSpPr>
          <p:cNvPr id="34819" name="內容版面配置區 3">
            <a:extLst>
              <a:ext uri="{FF2B5EF4-FFF2-40B4-BE49-F238E27FC236}">
                <a16:creationId xmlns:a16="http://schemas.microsoft.com/office/drawing/2014/main" id="{D1A65CE3-030F-15E6-AF07-A130A3085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vacuum 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gate chamber 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做清理並將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pilling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</a:t>
            </a:r>
          </a:p>
        </p:txBody>
      </p:sp>
      <p:sp>
        <p:nvSpPr>
          <p:cNvPr id="34820" name="文字版面配置區 4">
            <a:extLst>
              <a:ext uri="{FF2B5EF4-FFF2-40B4-BE49-F238E27FC236}">
                <a16:creationId xmlns:a16="http://schemas.microsoft.com/office/drawing/2014/main" id="{A5AF4533-F00C-C9D3-1597-9137D6114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21" name="內容版面配置區 3">
            <a:extLst>
              <a:ext uri="{FF2B5EF4-FFF2-40B4-BE49-F238E27FC236}">
                <a16:creationId xmlns:a16="http://schemas.microsoft.com/office/drawing/2014/main" id="{4A83060E-2A26-0824-FC59-C06F059A0C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7338"/>
            <a:ext cx="4032250" cy="4614862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24F9D741-33FB-E390-72F9-A19CF4BD0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Beam gate</a:t>
            </a:r>
            <a:endParaRPr lang="zh-TW" altLang="en-US"/>
          </a:p>
        </p:txBody>
      </p:sp>
      <p:sp>
        <p:nvSpPr>
          <p:cNvPr id="35843" name="內容版面配置區 3">
            <a:extLst>
              <a:ext uri="{FF2B5EF4-FFF2-40B4-BE49-F238E27FC236}">
                <a16:creationId xmlns:a16="http://schemas.microsoft.com/office/drawing/2014/main" id="{642B8A10-2D2E-6422-C484-FE518D9CF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beam gate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裝回並鎖上螺絲接回導線與水路導線</a:t>
            </a:r>
          </a:p>
        </p:txBody>
      </p:sp>
      <p:sp>
        <p:nvSpPr>
          <p:cNvPr id="35844" name="文字版面配置區 4">
            <a:extLst>
              <a:ext uri="{FF2B5EF4-FFF2-40B4-BE49-F238E27FC236}">
                <a16:creationId xmlns:a16="http://schemas.microsoft.com/office/drawing/2014/main" id="{3A834089-49D8-5743-B2F3-84E9C921E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5" name="內容版面配置區 2">
            <a:extLst>
              <a:ext uri="{FF2B5EF4-FFF2-40B4-BE49-F238E27FC236}">
                <a16:creationId xmlns:a16="http://schemas.microsoft.com/office/drawing/2014/main" id="{6F9D820C-1706-F887-7605-D4F47F3F82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2303462"/>
          </a:xfrm>
        </p:spPr>
      </p:pic>
      <p:pic>
        <p:nvPicPr>
          <p:cNvPr id="35846" name="內容版面配置區 2">
            <a:extLst>
              <a:ext uri="{FF2B5EF4-FFF2-40B4-BE49-F238E27FC236}">
                <a16:creationId xmlns:a16="http://schemas.microsoft.com/office/drawing/2014/main" id="{C1014834-75CC-2737-0460-5C738ABF3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860800"/>
            <a:ext cx="40417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4E5FB918-258C-ACD5-827B-73C820B1C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PFG PM</a:t>
            </a:r>
            <a:endParaRPr lang="zh-TW" altLang="en-US"/>
          </a:p>
        </p:txBody>
      </p:sp>
      <p:pic>
        <p:nvPicPr>
          <p:cNvPr id="36867" name="內容版面配置區 3">
            <a:extLst>
              <a:ext uri="{FF2B5EF4-FFF2-40B4-BE49-F238E27FC236}">
                <a16:creationId xmlns:a16="http://schemas.microsoft.com/office/drawing/2014/main" id="{43348255-5AEF-3713-3FE2-ADA52C20BD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628775"/>
            <a:ext cx="4032250" cy="2328863"/>
          </a:xfrm>
        </p:spPr>
      </p:pic>
      <p:sp>
        <p:nvSpPr>
          <p:cNvPr id="36868" name="文字版面配置區 4">
            <a:extLst>
              <a:ext uri="{FF2B5EF4-FFF2-40B4-BE49-F238E27FC236}">
                <a16:creationId xmlns:a16="http://schemas.microsoft.com/office/drawing/2014/main" id="{6A1A1AEA-B0C4-DDBE-1496-9A9176454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3850" y="1700213"/>
            <a:ext cx="3960813" cy="16573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將六顆固定</a:t>
            </a:r>
            <a:r>
              <a:rPr lang="en-US" altLang="zh-TW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Disk</a:t>
            </a:r>
            <a:r>
              <a:rPr lang="zh-TW" altLang="en-US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螺絲卸除</a:t>
            </a:r>
            <a:r>
              <a:rPr lang="en-US" altLang="zh-TW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方便進行</a:t>
            </a:r>
            <a:r>
              <a:rPr lang="en-US" altLang="zh-TW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拆除後將其推開</a:t>
            </a:r>
            <a:r>
              <a:rPr lang="en-US" altLang="zh-TW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將外板推至最前方以方便作業</a:t>
            </a:r>
            <a:r>
              <a:rPr lang="en-US" altLang="zh-TW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869" name="內容版面配置區 1">
            <a:extLst>
              <a:ext uri="{FF2B5EF4-FFF2-40B4-BE49-F238E27FC236}">
                <a16:creationId xmlns:a16="http://schemas.microsoft.com/office/drawing/2014/main" id="{C061ECE3-CED7-D45A-2E22-E760F88D6A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4005263"/>
            <a:ext cx="4041775" cy="23114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012A2FE0-E82C-DFEC-3272-BEC653CE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PFG PM</a:t>
            </a:r>
            <a:endParaRPr lang="zh-TW" altLang="en-US"/>
          </a:p>
        </p:txBody>
      </p:sp>
      <p:sp>
        <p:nvSpPr>
          <p:cNvPr id="37891" name="內容版面配置區 3">
            <a:extLst>
              <a:ext uri="{FF2B5EF4-FFF2-40B4-BE49-F238E27FC236}">
                <a16:creationId xmlns:a16="http://schemas.microsoft.com/office/drawing/2014/main" id="{F6020521-F42E-A3E1-5EB9-CF4BCE8CB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將後方線路拆除</a:t>
            </a:r>
          </a:p>
        </p:txBody>
      </p:sp>
      <p:sp>
        <p:nvSpPr>
          <p:cNvPr id="37892" name="文字版面配置區 4">
            <a:extLst>
              <a:ext uri="{FF2B5EF4-FFF2-40B4-BE49-F238E27FC236}">
                <a16:creationId xmlns:a16="http://schemas.microsoft.com/office/drawing/2014/main" id="{125B6BD6-BFB0-CD00-D248-EEE1B3E09B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3" name="內容版面配置區 1">
            <a:extLst>
              <a:ext uri="{FF2B5EF4-FFF2-40B4-BE49-F238E27FC236}">
                <a16:creationId xmlns:a16="http://schemas.microsoft.com/office/drawing/2014/main" id="{10BE305C-BA92-9B88-5844-D7844D615D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2376487"/>
          </a:xfrm>
        </p:spPr>
      </p:pic>
      <p:pic>
        <p:nvPicPr>
          <p:cNvPr id="37894" name="內容版面配置區 3">
            <a:extLst>
              <a:ext uri="{FF2B5EF4-FFF2-40B4-BE49-F238E27FC236}">
                <a16:creationId xmlns:a16="http://schemas.microsoft.com/office/drawing/2014/main" id="{FA178656-8221-0176-DF94-3CCC8F55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3817938"/>
            <a:ext cx="40322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內容版面配置區 1">
            <a:extLst>
              <a:ext uri="{FF2B5EF4-FFF2-40B4-BE49-F238E27FC236}">
                <a16:creationId xmlns:a16="http://schemas.microsoft.com/office/drawing/2014/main" id="{00F853A5-ADE0-BC55-505B-3F41ADBC0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817938"/>
            <a:ext cx="4041775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01E668C8-733C-8800-1673-C329FB08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PFG PM</a:t>
            </a:r>
            <a:endParaRPr lang="zh-TW" altLang="en-US"/>
          </a:p>
        </p:txBody>
      </p:sp>
      <p:sp>
        <p:nvSpPr>
          <p:cNvPr id="38915" name="內容版面配置區 3">
            <a:extLst>
              <a:ext uri="{FF2B5EF4-FFF2-40B4-BE49-F238E27FC236}">
                <a16:creationId xmlns:a16="http://schemas.microsoft.com/office/drawing/2014/main" id="{81E315DE-D80D-E936-E59D-86591F8B7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388" y="158908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更換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Plsma flood gun</a:t>
            </a:r>
          </a:p>
          <a:p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PFG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功用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相當於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E-shower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用來中和因植入造成的二次電子</a:t>
            </a:r>
          </a:p>
        </p:txBody>
      </p:sp>
      <p:sp>
        <p:nvSpPr>
          <p:cNvPr id="38916" name="文字版面配置區 4">
            <a:extLst>
              <a:ext uri="{FF2B5EF4-FFF2-40B4-BE49-F238E27FC236}">
                <a16:creationId xmlns:a16="http://schemas.microsoft.com/office/drawing/2014/main" id="{A301ED88-C48E-4AD9-5031-D77E745C9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8917" name="內容版面配置區 3">
            <a:extLst>
              <a:ext uri="{FF2B5EF4-FFF2-40B4-BE49-F238E27FC236}">
                <a16:creationId xmlns:a16="http://schemas.microsoft.com/office/drawing/2014/main" id="{38960F82-CDFD-A5C7-D9C7-7262536FF4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7338"/>
            <a:ext cx="4041775" cy="2303462"/>
          </a:xfrm>
        </p:spPr>
      </p:pic>
      <p:pic>
        <p:nvPicPr>
          <p:cNvPr id="38918" name="內容版面配置區 1">
            <a:extLst>
              <a:ext uri="{FF2B5EF4-FFF2-40B4-BE49-F238E27FC236}">
                <a16:creationId xmlns:a16="http://schemas.microsoft.com/office/drawing/2014/main" id="{FE6B74A8-0010-843E-7098-8010EEB17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860800"/>
            <a:ext cx="40417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CFF0F10F-9CA3-F61A-8E4F-ED930E82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PFG PM</a:t>
            </a:r>
            <a:endParaRPr lang="zh-TW" altLang="en-US"/>
          </a:p>
        </p:txBody>
      </p:sp>
      <p:sp>
        <p:nvSpPr>
          <p:cNvPr id="39939" name="內容版面配置區 3">
            <a:extLst>
              <a:ext uri="{FF2B5EF4-FFF2-40B4-BE49-F238E27FC236}">
                <a16:creationId xmlns:a16="http://schemas.microsoft.com/office/drawing/2014/main" id="{836B5D9A-D011-2605-5B95-DEE47FF5B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將舊的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PFG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拆下換上新的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PFG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並鎖好</a:t>
            </a:r>
          </a:p>
        </p:txBody>
      </p:sp>
      <p:sp>
        <p:nvSpPr>
          <p:cNvPr id="39940" name="文字版面配置區 4">
            <a:extLst>
              <a:ext uri="{FF2B5EF4-FFF2-40B4-BE49-F238E27FC236}">
                <a16:creationId xmlns:a16="http://schemas.microsoft.com/office/drawing/2014/main" id="{728BBAB8-C505-90DA-A764-DE44AC15D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41" name="內容版面配置區 2">
            <a:extLst>
              <a:ext uri="{FF2B5EF4-FFF2-40B4-BE49-F238E27FC236}">
                <a16:creationId xmlns:a16="http://schemas.microsoft.com/office/drawing/2014/main" id="{E9DE4F77-66F6-7DCC-318A-94A8598A63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7338"/>
            <a:ext cx="4041775" cy="2303462"/>
          </a:xfrm>
        </p:spPr>
      </p:pic>
      <p:pic>
        <p:nvPicPr>
          <p:cNvPr id="39942" name="內容版面配置區 1">
            <a:extLst>
              <a:ext uri="{FF2B5EF4-FFF2-40B4-BE49-F238E27FC236}">
                <a16:creationId xmlns:a16="http://schemas.microsoft.com/office/drawing/2014/main" id="{1BA637BB-8985-B0CE-713F-8811D580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860800"/>
            <a:ext cx="40417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D6F133B2-9A0E-E42A-81BC-A489B9B9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PFG PM</a:t>
            </a:r>
            <a:endParaRPr lang="zh-TW" altLang="en-US"/>
          </a:p>
        </p:txBody>
      </p:sp>
      <p:sp>
        <p:nvSpPr>
          <p:cNvPr id="40963" name="內容版面配置區 3">
            <a:extLst>
              <a:ext uri="{FF2B5EF4-FFF2-40B4-BE49-F238E27FC236}">
                <a16:creationId xmlns:a16="http://schemas.microsoft.com/office/drawing/2014/main" id="{C772FC91-9885-82AC-F5B1-5D27B75A6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PFG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裝回原機台並鎖好</a:t>
            </a:r>
          </a:p>
        </p:txBody>
      </p:sp>
      <p:sp>
        <p:nvSpPr>
          <p:cNvPr id="40964" name="文字版面配置區 4">
            <a:extLst>
              <a:ext uri="{FF2B5EF4-FFF2-40B4-BE49-F238E27FC236}">
                <a16:creationId xmlns:a16="http://schemas.microsoft.com/office/drawing/2014/main" id="{1E61A6AA-070C-7997-7337-CCF023C17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5" name="內容版面配置區 1">
            <a:extLst>
              <a:ext uri="{FF2B5EF4-FFF2-40B4-BE49-F238E27FC236}">
                <a16:creationId xmlns:a16="http://schemas.microsoft.com/office/drawing/2014/main" id="{E25D4ED9-911D-2A59-0E4F-FBC36CFCEA8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7338"/>
            <a:ext cx="4032250" cy="4614862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C2F15E44-D3CB-6DD6-C2AB-2F1E7755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CHAMBER WALL</a:t>
            </a:r>
            <a:endParaRPr lang="zh-TW" altLang="en-US"/>
          </a:p>
        </p:txBody>
      </p:sp>
      <p:sp>
        <p:nvSpPr>
          <p:cNvPr id="41987" name="內容版面配置區 3">
            <a:extLst>
              <a:ext uri="{FF2B5EF4-FFF2-40B4-BE49-F238E27FC236}">
                <a16:creationId xmlns:a16="http://schemas.microsoft.com/office/drawing/2014/main" id="{134A4A27-1247-BDC5-B882-D4D20E34A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 wall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內使用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將四周擦拭乾淨</a:t>
            </a:r>
          </a:p>
        </p:txBody>
      </p:sp>
      <p:sp>
        <p:nvSpPr>
          <p:cNvPr id="41988" name="文字版面配置區 4">
            <a:extLst>
              <a:ext uri="{FF2B5EF4-FFF2-40B4-BE49-F238E27FC236}">
                <a16:creationId xmlns:a16="http://schemas.microsoft.com/office/drawing/2014/main" id="{5A40DF00-0D21-B55F-A773-92E56D9EA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9" name="內容版面配置區 1">
            <a:extLst>
              <a:ext uri="{FF2B5EF4-FFF2-40B4-BE49-F238E27FC236}">
                <a16:creationId xmlns:a16="http://schemas.microsoft.com/office/drawing/2014/main" id="{751F837D-314C-3ED2-3D1B-5F2E020398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7338"/>
            <a:ext cx="4032250" cy="2303462"/>
          </a:xfrm>
        </p:spPr>
      </p:pic>
      <p:pic>
        <p:nvPicPr>
          <p:cNvPr id="41990" name="內容版面配置區 1">
            <a:extLst>
              <a:ext uri="{FF2B5EF4-FFF2-40B4-BE49-F238E27FC236}">
                <a16:creationId xmlns:a16="http://schemas.microsoft.com/office/drawing/2014/main" id="{4068E1E8-A818-5A4C-C1F4-A08EB0217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860800"/>
            <a:ext cx="40417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10E48133-E757-19AD-3956-E5453E67B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147" name="內容版面配置區 3">
            <a:extLst>
              <a:ext uri="{FF2B5EF4-FFF2-40B4-BE49-F238E27FC236}">
                <a16:creationId xmlns:a16="http://schemas.microsoft.com/office/drawing/2014/main" id="{CBBCF8AA-9641-C222-B84A-3FF6FB0E8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選取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Ion Beam Control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</a:p>
        </p:txBody>
      </p:sp>
      <p:sp>
        <p:nvSpPr>
          <p:cNvPr id="6148" name="文字版面配置區 4">
            <a:extLst>
              <a:ext uri="{FF2B5EF4-FFF2-40B4-BE49-F238E27FC236}">
                <a16:creationId xmlns:a16="http://schemas.microsoft.com/office/drawing/2014/main" id="{2A5140E8-F125-1AA8-CABE-93A8F736F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9" name="內容版面配置區 7">
            <a:extLst>
              <a:ext uri="{FF2B5EF4-FFF2-40B4-BE49-F238E27FC236}">
                <a16:creationId xmlns:a16="http://schemas.microsoft.com/office/drawing/2014/main" id="{A2AA54FE-0F87-DA24-9953-C4929271E8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7893F8D4-80B7-CA69-84B9-5FF4636E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CHAMBER WALL</a:t>
            </a:r>
            <a:endParaRPr lang="zh-TW" altLang="en-US"/>
          </a:p>
        </p:txBody>
      </p:sp>
      <p:sp>
        <p:nvSpPr>
          <p:cNvPr id="43011" name="內容版面配置區 3">
            <a:extLst>
              <a:ext uri="{FF2B5EF4-FFF2-40B4-BE49-F238E27FC236}">
                <a16:creationId xmlns:a16="http://schemas.microsoft.com/office/drawing/2014/main" id="{750DF70B-1708-E7FE-D733-9A004D18D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將機台復歸螺絲鎖上</a:t>
            </a:r>
          </a:p>
          <a:p>
            <a:endParaRPr lang="en-US" altLang="zh-TW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Clean Chamber wall 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後開啟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</a:t>
            </a:r>
          </a:p>
        </p:txBody>
      </p:sp>
      <p:sp>
        <p:nvSpPr>
          <p:cNvPr id="43012" name="文字版面配置區 4">
            <a:extLst>
              <a:ext uri="{FF2B5EF4-FFF2-40B4-BE49-F238E27FC236}">
                <a16:creationId xmlns:a16="http://schemas.microsoft.com/office/drawing/2014/main" id="{414C9278-1A4D-BA80-FBD9-A92DBA877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3" name="內容版面配置區 1">
            <a:extLst>
              <a:ext uri="{FF2B5EF4-FFF2-40B4-BE49-F238E27FC236}">
                <a16:creationId xmlns:a16="http://schemas.microsoft.com/office/drawing/2014/main" id="{CD8EB534-7CC3-CFD4-8984-8FD26851793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50DBD391-1D76-35A0-A3C4-9E8BE7B8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ADD CHILLER DI WATER</a:t>
            </a:r>
            <a:endParaRPr lang="zh-TW" altLang="en-US"/>
          </a:p>
        </p:txBody>
      </p:sp>
      <p:sp>
        <p:nvSpPr>
          <p:cNvPr id="44035" name="內容版面配置區 3">
            <a:extLst>
              <a:ext uri="{FF2B5EF4-FFF2-40B4-BE49-F238E27FC236}">
                <a16:creationId xmlns:a16="http://schemas.microsoft.com/office/drawing/2014/main" id="{F6D0ED4A-A6A8-D695-DBB7-9A5D2BAD8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PM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後養成好習慣將水加至定位</a:t>
            </a:r>
            <a:endParaRPr lang="en-US" altLang="zh-TW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常態下指針介於游標之間</a:t>
            </a:r>
          </a:p>
        </p:txBody>
      </p:sp>
      <p:sp>
        <p:nvSpPr>
          <p:cNvPr id="44036" name="文字版面配置區 4">
            <a:extLst>
              <a:ext uri="{FF2B5EF4-FFF2-40B4-BE49-F238E27FC236}">
                <a16:creationId xmlns:a16="http://schemas.microsoft.com/office/drawing/2014/main" id="{CD043EEF-C7F9-C0FE-9E2D-F979A776F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7" name="內容版面配置區 2">
            <a:extLst>
              <a:ext uri="{FF2B5EF4-FFF2-40B4-BE49-F238E27FC236}">
                <a16:creationId xmlns:a16="http://schemas.microsoft.com/office/drawing/2014/main" id="{184F6A18-519C-154E-CCCC-4F9B8CACB1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7338"/>
            <a:ext cx="4041775" cy="4608512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9D0BCAF6-43CB-F600-0A76-BC4463D8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ADD CHILLER DI WATER</a:t>
            </a:r>
            <a:endParaRPr lang="zh-TW" altLang="en-US"/>
          </a:p>
        </p:txBody>
      </p:sp>
      <p:sp>
        <p:nvSpPr>
          <p:cNvPr id="45059" name="內容版面配置區 3">
            <a:extLst>
              <a:ext uri="{FF2B5EF4-FFF2-40B4-BE49-F238E27FC236}">
                <a16:creationId xmlns:a16="http://schemas.microsoft.com/office/drawing/2014/main" id="{B0CD2FED-998D-4656-F828-9100EFD80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將上方水管拆除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 DI WATER 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060" name="文字版面配置區 4">
            <a:extLst>
              <a:ext uri="{FF2B5EF4-FFF2-40B4-BE49-F238E27FC236}">
                <a16:creationId xmlns:a16="http://schemas.microsoft.com/office/drawing/2014/main" id="{537D4779-C0BB-AF95-183F-69EC20CCB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61" name="內容版面配置區 5">
            <a:extLst>
              <a:ext uri="{FF2B5EF4-FFF2-40B4-BE49-F238E27FC236}">
                <a16:creationId xmlns:a16="http://schemas.microsoft.com/office/drawing/2014/main" id="{C3A02FA9-261D-EE68-46FE-63C501B193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85881DE0-CC18-4600-7BD6-AD755639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zh-TW" altLang="en-US"/>
              <a:t>打入交接</a:t>
            </a:r>
          </a:p>
        </p:txBody>
      </p:sp>
      <p:sp>
        <p:nvSpPr>
          <p:cNvPr id="36867" name="內容版面配置區 3">
            <a:extLst>
              <a:ext uri="{FF2B5EF4-FFF2-40B4-BE49-F238E27FC236}">
                <a16:creationId xmlns:a16="http://schemas.microsoft.com/office/drawing/2014/main" id="{B77A04AA-293B-4FF9-53AC-3BEB15886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8353425" cy="4598987"/>
          </a:xfrm>
        </p:spPr>
        <p:txBody>
          <a:bodyPr/>
          <a:lstStyle/>
          <a:p>
            <a:r>
              <a:rPr lang="en-US" altLang="zh-TW" sz="2000"/>
              <a:t>1.SOURCE AND ELECTRODE PM,CLEAN FLANGE OK</a:t>
            </a:r>
          </a:p>
          <a:p>
            <a:r>
              <a:rPr lang="en-US" altLang="zh-TW" sz="2000"/>
              <a:t>2.</a:t>
            </a:r>
            <a:r>
              <a:rPr lang="zh-TW" altLang="en-US" sz="2000"/>
              <a:t>拆下</a:t>
            </a:r>
            <a:r>
              <a:rPr lang="en-US" altLang="zh-TW" sz="2000"/>
              <a:t>BEAMGATE CLEAN</a:t>
            </a:r>
            <a:r>
              <a:rPr lang="zh-TW" altLang="en-US" sz="2000"/>
              <a:t>其內部</a:t>
            </a:r>
            <a:r>
              <a:rPr lang="en-US" altLang="zh-TW" sz="2000"/>
              <a:t>PEELING OK,CLEAN MASS SLIT AND BEAMLINE</a:t>
            </a:r>
            <a:r>
              <a:rPr lang="zh-TW" altLang="en-US" sz="2000"/>
              <a:t>等處</a:t>
            </a:r>
            <a:r>
              <a:rPr lang="en-US" altLang="zh-TW" sz="2000"/>
              <a:t>PELLING OK</a:t>
            </a:r>
          </a:p>
          <a:p>
            <a:r>
              <a:rPr lang="en-US" altLang="zh-TW" sz="2000"/>
              <a:t>3.DO PFG PM OK,ADD CHILLER DI WATER OK,IPA</a:t>
            </a:r>
            <a:r>
              <a:rPr lang="zh-TW" altLang="en-US" sz="2000"/>
              <a:t>擦拭</a:t>
            </a:r>
            <a:r>
              <a:rPr lang="en-US" altLang="zh-TW" sz="2000"/>
              <a:t>CHAMBER WALL</a:t>
            </a:r>
            <a:r>
              <a:rPr lang="zh-TW" altLang="en-US" sz="2000"/>
              <a:t>等處</a:t>
            </a:r>
            <a:r>
              <a:rPr lang="en-US" altLang="zh-TW" sz="2000"/>
              <a:t>OK</a:t>
            </a:r>
          </a:p>
          <a:p>
            <a:pPr>
              <a:buFont typeface="Arial" panose="020B0604020202020204" pitchFamily="34" charset="0"/>
              <a:buNone/>
            </a:pP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DFBCE8B7-9061-590B-F02A-3F5F5E2D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Energy Shut Down</a:t>
            </a:r>
            <a:endParaRPr lang="zh-TW" altLang="en-US"/>
          </a:p>
        </p:txBody>
      </p:sp>
      <p:sp>
        <p:nvSpPr>
          <p:cNvPr id="7171" name="內容版面配置區 3">
            <a:extLst>
              <a:ext uri="{FF2B5EF4-FFF2-40B4-BE49-F238E27FC236}">
                <a16:creationId xmlns:a16="http://schemas.microsoft.com/office/drawing/2014/main" id="{4561BB40-1BEE-C973-9110-7E5DEB5E9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&amp; beamline 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能量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shut down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72" name="文字版面配置區 4">
            <a:extLst>
              <a:ext uri="{FF2B5EF4-FFF2-40B4-BE49-F238E27FC236}">
                <a16:creationId xmlns:a16="http://schemas.microsoft.com/office/drawing/2014/main" id="{1DC6040F-1C29-2BCE-9339-D529954C33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3" name="內容版面配置區 1">
            <a:extLst>
              <a:ext uri="{FF2B5EF4-FFF2-40B4-BE49-F238E27FC236}">
                <a16:creationId xmlns:a16="http://schemas.microsoft.com/office/drawing/2014/main" id="{930FF81B-BA3D-FD8A-065E-4C63104BBC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4447B1AD-0EBD-2FF6-BB2A-8C354B9A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Decel Turbo pump</a:t>
            </a:r>
            <a:endParaRPr lang="zh-TW" altLang="en-US"/>
          </a:p>
        </p:txBody>
      </p:sp>
      <p:sp>
        <p:nvSpPr>
          <p:cNvPr id="8195" name="內容版面配置區 3">
            <a:extLst>
              <a:ext uri="{FF2B5EF4-FFF2-40B4-BE49-F238E27FC236}">
                <a16:creationId xmlns:a16="http://schemas.microsoft.com/office/drawing/2014/main" id="{B0E4440C-B0BE-E771-E985-F9B7AEC30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&amp; beamline turbo pump 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減速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 (Press Stand by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令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Pump decel)</a:t>
            </a:r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96" name="文字版面配置區 4">
            <a:extLst>
              <a:ext uri="{FF2B5EF4-FFF2-40B4-BE49-F238E27FC236}">
                <a16:creationId xmlns:a16="http://schemas.microsoft.com/office/drawing/2014/main" id="{9CD61845-E241-5DEE-165A-00BE7BF9F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7" name="內容版面配置區 2">
            <a:extLst>
              <a:ext uri="{FF2B5EF4-FFF2-40B4-BE49-F238E27FC236}">
                <a16:creationId xmlns:a16="http://schemas.microsoft.com/office/drawing/2014/main" id="{61506023-597D-4F73-55CA-F71CD6E8D0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557338"/>
            <a:ext cx="4041775" cy="4608512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E53F6ED5-63C4-40A8-420C-94859F64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9219" name="內容版面配置區 3">
            <a:extLst>
              <a:ext uri="{FF2B5EF4-FFF2-40B4-BE49-F238E27FC236}">
                <a16:creationId xmlns:a16="http://schemas.microsoft.com/office/drawing/2014/main" id="{41FAED73-7423-3ED6-1ECC-DD53F6612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&amp; beam line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 都 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shut down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Accel HV &amp; AUX HV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按鈕切至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做此動作後才可開啟機台內部</a:t>
            </a:r>
          </a:p>
        </p:txBody>
      </p:sp>
      <p:sp>
        <p:nvSpPr>
          <p:cNvPr id="9220" name="文字版面配置區 4">
            <a:extLst>
              <a:ext uri="{FF2B5EF4-FFF2-40B4-BE49-F238E27FC236}">
                <a16:creationId xmlns:a16="http://schemas.microsoft.com/office/drawing/2014/main" id="{E1F2FDE9-07C7-0168-404D-70751EA5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21" name="內容版面配置區 1">
            <a:extLst>
              <a:ext uri="{FF2B5EF4-FFF2-40B4-BE49-F238E27FC236}">
                <a16:creationId xmlns:a16="http://schemas.microsoft.com/office/drawing/2014/main" id="{9A319937-FDFA-762E-B1C9-B5356C17ADE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F921885C-DBC2-F68F-316F-51C8E5D2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10243" name="內容版面配置區 3">
            <a:extLst>
              <a:ext uri="{FF2B5EF4-FFF2-40B4-BE49-F238E27FC236}">
                <a16:creationId xmlns:a16="http://schemas.microsoft.com/office/drawing/2014/main" id="{BB4D9F34-5CB5-98D5-CEEB-847349195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如同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型機台，先將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Gas manual valve close</a:t>
            </a:r>
          </a:p>
          <a:p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44" name="文字版面配置區 4">
            <a:extLst>
              <a:ext uri="{FF2B5EF4-FFF2-40B4-BE49-F238E27FC236}">
                <a16:creationId xmlns:a16="http://schemas.microsoft.com/office/drawing/2014/main" id="{0DF8C0BE-3395-4F74-4D6D-68A0A9DE2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5" name="內容版面配置區 1">
            <a:extLst>
              <a:ext uri="{FF2B5EF4-FFF2-40B4-BE49-F238E27FC236}">
                <a16:creationId xmlns:a16="http://schemas.microsoft.com/office/drawing/2014/main" id="{5BF43341-17D6-031D-E028-86304C2871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460851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5CB7B1BC-01B1-852B-049A-723117FE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r>
              <a:rPr lang="en-US" altLang="zh-TW"/>
              <a:t>Replace Source</a:t>
            </a:r>
            <a:endParaRPr lang="zh-TW" altLang="en-US"/>
          </a:p>
        </p:txBody>
      </p:sp>
      <p:sp>
        <p:nvSpPr>
          <p:cNvPr id="11267" name="內容版面配置區 3">
            <a:extLst>
              <a:ext uri="{FF2B5EF4-FFF2-40B4-BE49-F238E27FC236}">
                <a16:creationId xmlns:a16="http://schemas.microsoft.com/office/drawing/2014/main" id="{03263A52-0168-DCDD-D9DD-5BE91BD7F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25" y="1557338"/>
            <a:ext cx="4257675" cy="4598987"/>
          </a:xfrm>
        </p:spPr>
        <p:txBody>
          <a:bodyPr/>
          <a:lstStyle/>
          <a:p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可以先將</a:t>
            </a:r>
            <a:r>
              <a:rPr lang="en-US" altLang="zh-TW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lang="zh-TW" altLang="en-US" sz="2000" b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端導線拆下，怎麼拆怎麼裝切記勿裝錯</a:t>
            </a:r>
            <a:endParaRPr lang="en-US" altLang="zh-TW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b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268" name="文字版面配置區 4">
            <a:extLst>
              <a:ext uri="{FF2B5EF4-FFF2-40B4-BE49-F238E27FC236}">
                <a16:creationId xmlns:a16="http://schemas.microsoft.com/office/drawing/2014/main" id="{C25366BD-64D5-FD71-D1C8-2EE4C6B85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9" name="內容版面配置區 2">
            <a:extLst>
              <a:ext uri="{FF2B5EF4-FFF2-40B4-BE49-F238E27FC236}">
                <a16:creationId xmlns:a16="http://schemas.microsoft.com/office/drawing/2014/main" id="{8E4CAA46-D392-62E2-1986-1CA4CE7CBC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1557338"/>
            <a:ext cx="4041775" cy="2303462"/>
          </a:xfr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45A612F5-C064-E5EB-6031-5B66812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860800"/>
            <a:ext cx="3962400" cy="231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內容版面配置區 2">
            <a:extLst>
              <a:ext uri="{FF2B5EF4-FFF2-40B4-BE49-F238E27FC236}">
                <a16:creationId xmlns:a16="http://schemas.microsoft.com/office/drawing/2014/main" id="{1F66A161-FE16-8493-4B9F-691B8D887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895725"/>
            <a:ext cx="402113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owRepairView xmlns="http://schemas.microsoft.com/sharepoint/v3" xsi:nil="true"/>
    <ShowCombineView xmlns="http://schemas.microsoft.com/sharepoint/v3" xsi:nil="true"/>
    <TemplateUrl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343B533-9DB5-498E-988C-9398B837A3D9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EF204280-8717-4CE6-9012-7F47CD050C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CBFBD9-842B-459A-AD81-87E418633D2B}"/>
</file>

<file path=customXml/itemProps4.xml><?xml version="1.0" encoding="utf-8"?>
<ds:datastoreItem xmlns:ds="http://schemas.openxmlformats.org/officeDocument/2006/customXml" ds:itemID="{A7FBD55A-C9C9-4A9E-8F2C-E524275EB770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51668</TotalTime>
  <Words>711</Words>
  <Application>Microsoft Office PowerPoint</Application>
  <PresentationFormat>On-screen Show (4:3)</PresentationFormat>
  <Paragraphs>101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Theme1</vt:lpstr>
      <vt:lpstr>新人週報</vt:lpstr>
      <vt:lpstr>報告內容</vt:lpstr>
      <vt:lpstr>Schedule close</vt:lpstr>
      <vt:lpstr>PowerPoint Presentation</vt:lpstr>
      <vt:lpstr>Energy Shut Down</vt:lpstr>
      <vt:lpstr>Decel Turbo pump</vt:lpstr>
      <vt:lpstr>Replace Source</vt:lpstr>
      <vt:lpstr>Replace Source</vt:lpstr>
      <vt:lpstr>Replace Source</vt:lpstr>
      <vt:lpstr>Replace Source</vt:lpstr>
      <vt:lpstr>Replace Source</vt:lpstr>
      <vt:lpstr>Replace Source</vt:lpstr>
      <vt:lpstr>Replace Source</vt:lpstr>
      <vt:lpstr>Replace Source</vt:lpstr>
      <vt:lpstr>Replace Electrode</vt:lpstr>
      <vt:lpstr>Replace Electrode</vt:lpstr>
      <vt:lpstr>Replace Electrode</vt:lpstr>
      <vt:lpstr>Clean Bushing</vt:lpstr>
      <vt:lpstr>Clean Bushing</vt:lpstr>
      <vt:lpstr>Clean Flange</vt:lpstr>
      <vt:lpstr>Replace Source</vt:lpstr>
      <vt:lpstr>Replace Source</vt:lpstr>
      <vt:lpstr>Replace Source</vt:lpstr>
      <vt:lpstr>Replace Source</vt:lpstr>
      <vt:lpstr>Replace Source</vt:lpstr>
      <vt:lpstr>Replace Source</vt:lpstr>
      <vt:lpstr>PowerPoint Presentation</vt:lpstr>
      <vt:lpstr>Beam gate</vt:lpstr>
      <vt:lpstr>Beam gate</vt:lpstr>
      <vt:lpstr>Beam gate</vt:lpstr>
      <vt:lpstr>Beam gate</vt:lpstr>
      <vt:lpstr>Beam gate</vt:lpstr>
      <vt:lpstr>Beam gate</vt:lpstr>
      <vt:lpstr>PFG PM</vt:lpstr>
      <vt:lpstr>PFG PM</vt:lpstr>
      <vt:lpstr>PFG PM</vt:lpstr>
      <vt:lpstr>PFG PM</vt:lpstr>
      <vt:lpstr>PFG PM</vt:lpstr>
      <vt:lpstr>CHAMBER WALL</vt:lpstr>
      <vt:lpstr>CHAMBER WALL</vt:lpstr>
      <vt:lpstr>ADD CHILLER DI WATER</vt:lpstr>
      <vt:lpstr>ADD CHILLER DI WATER</vt:lpstr>
      <vt:lpstr>打入交接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S220 IMP 機台簡介</dc:title>
  <dc:creator>S220 SALin</dc:creator>
  <cp:lastModifiedBy>S220  TCWEI</cp:lastModifiedBy>
  <cp:revision>200</cp:revision>
  <dcterms:created xsi:type="dcterms:W3CDTF">2014-11-03T14:11:50Z</dcterms:created>
  <dcterms:modified xsi:type="dcterms:W3CDTF">2024-09-26T00:49:38Z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howRepairView">
    <vt:lpwstr/>
  </property>
  <property fmtid="{D5CDD505-2E9C-101B-9397-08002B2CF9AE}" pid="3" name="Title">
    <vt:lpwstr>S220 IMP 機台簡介</vt:lpwstr>
  </property>
  <property fmtid="{D5CDD505-2E9C-101B-9397-08002B2CF9AE}" pid="4" name="Order">
    <vt:lpwstr>10100.0000000000</vt:lpwstr>
  </property>
  <property fmtid="{D5CDD505-2E9C-101B-9397-08002B2CF9AE}" pid="5" name="ShowCombineView">
    <vt:lpwstr/>
  </property>
  <property fmtid="{D5CDD505-2E9C-101B-9397-08002B2CF9AE}" pid="6" name="ContentTypeId">
    <vt:lpwstr>0x010101007D10E3BF7F339F4197AC12702D94D274</vt:lpwstr>
  </property>
</Properties>
</file>